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9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0F463-AE49-4F0E-9706-11355FEB9ED9}" type="doc">
      <dgm:prSet loTypeId="urn:microsoft.com/office/officeart/2005/8/layout/cycle4#1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MY"/>
        </a:p>
      </dgm:t>
    </dgm:pt>
    <dgm:pt modelId="{D148A741-134D-442A-9A6D-F140FFC6B09E}">
      <dgm:prSet phldrT="[Text]" custT="1"/>
      <dgm:spPr/>
      <dgm:t>
        <a:bodyPr/>
        <a:lstStyle/>
        <a:p>
          <a:r>
            <a:rPr lang="en-US" sz="1600" b="1" dirty="0" smtClean="0"/>
            <a:t>KAJIAN KEPERLUAN KOMPETENSI </a:t>
          </a:r>
          <a:endParaRPr lang="en-MY" sz="1600" b="1" dirty="0"/>
        </a:p>
      </dgm:t>
    </dgm:pt>
    <dgm:pt modelId="{3873510B-3F04-402E-88B3-3B41BBCE8547}" type="parTrans" cxnId="{EF9325F0-CA8C-44C4-935F-62CE3132CFB2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58C42FC7-A144-49BF-B3F3-D59995E359E4}" type="sibTrans" cxnId="{EF9325F0-CA8C-44C4-935F-62CE3132CFB2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C5015320-5D12-4C3F-8DBC-20D5FDDF818C}">
      <dgm:prSet phldrT="[Text]" custT="1"/>
      <dgm:spPr/>
      <dgm:t>
        <a:bodyPr/>
        <a:lstStyle/>
        <a:p>
          <a:r>
            <a:rPr lang="en-US" sz="1800" dirty="0" smtClean="0"/>
            <a:t>PEMBANGUNAN </a:t>
          </a:r>
          <a:r>
            <a:rPr lang="en-US" sz="1800" i="1" dirty="0" smtClean="0"/>
            <a:t>ABILITY CHECKLIST</a:t>
          </a:r>
          <a:endParaRPr lang="en-MY" sz="1800" i="1" dirty="0"/>
        </a:p>
      </dgm:t>
    </dgm:pt>
    <dgm:pt modelId="{B9F0F599-80EC-45C1-A804-02B9747518FF}" type="parTrans" cxnId="{78E3078E-0A10-445A-9BEA-2715686A26CF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09393E90-9CD5-4182-8E33-D84B0C8F7939}" type="sibTrans" cxnId="{78E3078E-0A10-445A-9BEA-2715686A26CF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BA6F70B8-0931-46CD-9F66-AEDD37FF0BE0}">
      <dgm:prSet phldrT="[Text]" custT="1"/>
      <dgm:spPr/>
      <dgm:t>
        <a:bodyPr/>
        <a:lstStyle/>
        <a:p>
          <a:r>
            <a:rPr lang="en-US" sz="1600" b="1" smtClean="0"/>
            <a:t>KENALPASTI JURANG KOMPETENSI</a:t>
          </a:r>
          <a:endParaRPr lang="en-MY" sz="1600" b="1" dirty="0"/>
        </a:p>
      </dgm:t>
    </dgm:pt>
    <dgm:pt modelId="{0402A266-5132-48A3-964E-13B70B402239}" type="parTrans" cxnId="{FAF543F5-E477-444C-B578-0F153328C97A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F192C10C-9953-4A6C-951B-36AA246FB284}" type="sibTrans" cxnId="{FAF543F5-E477-444C-B578-0F153328C97A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68DBDDAF-7AC2-4693-A0C0-8D142C551A51}">
      <dgm:prSet phldrT="[Text]" custT="1"/>
      <dgm:spPr/>
      <dgm:t>
        <a:bodyPr/>
        <a:lstStyle/>
        <a:p>
          <a:r>
            <a:rPr lang="en-US" sz="1800" dirty="0" smtClean="0"/>
            <a:t>ANALISA </a:t>
          </a:r>
          <a:r>
            <a:rPr lang="en-US" sz="1800" i="1" dirty="0" smtClean="0"/>
            <a:t>ABILITY MAP</a:t>
          </a:r>
          <a:endParaRPr lang="en-MY" sz="1800" i="1" dirty="0"/>
        </a:p>
      </dgm:t>
    </dgm:pt>
    <dgm:pt modelId="{DF2F21C8-7FD9-4A46-AA70-B4DEE38E60D0}" type="parTrans" cxnId="{BC70A18E-A679-440A-90E9-ED3A36D7A20D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6DCA9017-C296-46BA-9D6D-A82DDA35B969}" type="sibTrans" cxnId="{BC70A18E-A679-440A-90E9-ED3A36D7A20D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522A72A9-46F9-4591-B365-7B2950513D1C}">
      <dgm:prSet phldrT="[Text]" custT="1"/>
      <dgm:spPr/>
      <dgm:t>
        <a:bodyPr/>
        <a:lstStyle/>
        <a:p>
          <a:r>
            <a:rPr lang="en-US" sz="1600" b="1" smtClean="0"/>
            <a:t>TUTUP JURANG KOMPETENSI</a:t>
          </a:r>
          <a:endParaRPr lang="en-MY" sz="1600" b="1" dirty="0"/>
        </a:p>
      </dgm:t>
    </dgm:pt>
    <dgm:pt modelId="{BB72764A-3AC6-4BBC-AFE0-B08FED4A0CC9}" type="parTrans" cxnId="{D4501754-9E11-42FC-8916-485596B1BEA9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ACCA7268-D959-412A-8F1A-E819438174A4}" type="sibTrans" cxnId="{D4501754-9E11-42FC-8916-485596B1BEA9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935B13BE-4CE1-450E-BD43-F9A23F48746F}">
      <dgm:prSet phldrT="[Text]" custT="1"/>
      <dgm:spPr/>
      <dgm:t>
        <a:bodyPr/>
        <a:lstStyle/>
        <a:p>
          <a:r>
            <a:rPr lang="en-US" sz="1800" smtClean="0"/>
            <a:t>PELAKSANAAN LATIHAN</a:t>
          </a:r>
          <a:endParaRPr lang="en-MY" sz="1800" dirty="0"/>
        </a:p>
      </dgm:t>
    </dgm:pt>
    <dgm:pt modelId="{73780BCE-5428-4FF7-8581-8AE60F2E6AA4}" type="parTrans" cxnId="{50DA03F3-E583-4BD0-9E85-2A70350E77B0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535B6E22-BC29-4C33-9CE8-7BF915E4B45B}" type="sibTrans" cxnId="{50DA03F3-E583-4BD0-9E85-2A70350E77B0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4C67DE74-3450-49C4-BB16-38E14B1449BB}">
      <dgm:prSet phldrT="[Text]" phldr="1"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A49AE5C8-1D81-42A6-863E-5344AF9ECDFE}" type="parTrans" cxnId="{E26F11C9-5352-49F1-AC2C-8B27EBA50F95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4F749E07-C317-47AF-BF54-16C6FCC2732F}" type="sibTrans" cxnId="{E26F11C9-5352-49F1-AC2C-8B27EBA50F95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B9CEBD49-EDD8-4D64-B466-891BB87661B4}">
      <dgm:prSet phldrT="[Text]" phldr="1"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FDBF0446-1590-4B4C-A222-112075D07E11}" type="parTrans" cxnId="{124F0433-A372-45B4-AADF-CF131A81CAE3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D33315AB-2DFC-403A-B9C5-BF7E386A1899}" type="sibTrans" cxnId="{124F0433-A372-45B4-AADF-CF131A81CAE3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CCA89881-1BF2-4E57-89F7-1D6E25DD7274}">
      <dgm:prSet/>
      <dgm:spPr/>
      <dgm:t>
        <a:bodyPr/>
        <a:lstStyle/>
        <a:p>
          <a:endParaRPr lang="en-MY" dirty="0">
            <a:solidFill>
              <a:srgbClr val="002060"/>
            </a:solidFill>
          </a:endParaRPr>
        </a:p>
      </dgm:t>
    </dgm:pt>
    <dgm:pt modelId="{1CAB95F8-8B51-46A6-9DDA-2C1CBB40B80A}" type="parTrans" cxnId="{19F71048-098A-48BF-9D64-312B9481CC92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68B5097C-8852-4958-B673-4E11E67FD117}" type="sibTrans" cxnId="{19F71048-098A-48BF-9D64-312B9481CC92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FD8A85ED-46E9-41D4-B213-AB919C56A5AC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2546F68B-EA19-4949-92E3-A1161AAA5090}" type="parTrans" cxnId="{D4554FE0-BD7C-4D8B-A941-B21C2AABB718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592F8FB4-5617-41C8-BCD3-7C19038BF2CB}" type="sibTrans" cxnId="{D4554FE0-BD7C-4D8B-A941-B21C2AABB718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93DB3E0E-66D1-4350-A659-EC5E09AC0874}">
      <dgm:prSet custT="1"/>
      <dgm:spPr/>
      <dgm:t>
        <a:bodyPr/>
        <a:lstStyle/>
        <a:p>
          <a:r>
            <a:rPr lang="en-US" sz="1500" b="1" dirty="0" smtClean="0"/>
            <a:t>PENTAKSIRAN PENGAJAR  </a:t>
          </a:r>
          <a:endParaRPr lang="en-MY" sz="1500" b="1" dirty="0"/>
        </a:p>
      </dgm:t>
    </dgm:pt>
    <dgm:pt modelId="{ACC06C45-1256-426C-82CD-D88C504AD2BD}" type="parTrans" cxnId="{4829D4F4-0DC8-40AF-8F5A-A9D924CED738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FC1F1FFC-B22D-468D-B245-01188DAA8AC0}" type="sibTrans" cxnId="{4829D4F4-0DC8-40AF-8F5A-A9D924CED738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9A9266BA-5628-4632-BE12-6C9CB608AE20}">
      <dgm:prSet phldrT="[Text]"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72BBE890-7981-4D36-95A8-74AA49751DD7}" type="parTrans" cxnId="{E9C63F3C-2730-468C-82F2-1A9B8FA65BA1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309CC322-C2CB-43C0-9792-BE464DE4289D}" type="sibTrans" cxnId="{E9C63F3C-2730-468C-82F2-1A9B8FA65BA1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97E48BA6-4F5F-42E0-9093-E8478BE93052}">
      <dgm:prSet custT="1"/>
      <dgm:spPr/>
      <dgm:t>
        <a:bodyPr/>
        <a:lstStyle/>
        <a:p>
          <a:r>
            <a:rPr lang="en-US" sz="1800" smtClean="0"/>
            <a:t>PERSIJILAN (SKM/DKM/DLKM)</a:t>
          </a:r>
          <a:endParaRPr lang="en-MY" sz="1800" dirty="0"/>
        </a:p>
      </dgm:t>
    </dgm:pt>
    <dgm:pt modelId="{64EAB1A5-974F-45C4-BFC8-8DAFF01A032C}" type="sibTrans" cxnId="{9541E1FC-F286-41B3-892B-07370CCFDA06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6A9CF73B-C843-4611-A75D-BB820C1E41C3}" type="parTrans" cxnId="{9541E1FC-F286-41B3-892B-07370CCFDA06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26BE7581-0D4A-4AE4-8E4B-A89E44E19342}">
      <dgm:prSet custT="1"/>
      <dgm:spPr/>
      <dgm:t>
        <a:bodyPr/>
        <a:lstStyle/>
        <a:p>
          <a:r>
            <a:rPr lang="en-US" sz="1800" smtClean="0"/>
            <a:t>PENGIKTIRAFAN PROFESIONAL</a:t>
          </a:r>
          <a:endParaRPr lang="en-MY" sz="1800" dirty="0"/>
        </a:p>
      </dgm:t>
    </dgm:pt>
    <dgm:pt modelId="{ED68F693-2C38-4EB3-9D56-501262540139}" type="parTrans" cxnId="{848C420B-8860-4C5E-BFE1-6A3B9E3C6AFB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C7574E4A-BCEA-4D09-9C0D-AEB6121AF5B9}" type="sibTrans" cxnId="{848C420B-8860-4C5E-BFE1-6A3B9E3C6AFB}">
      <dgm:prSet/>
      <dgm:spPr/>
      <dgm:t>
        <a:bodyPr/>
        <a:lstStyle/>
        <a:p>
          <a:endParaRPr lang="en-MY">
            <a:solidFill>
              <a:srgbClr val="002060"/>
            </a:solidFill>
          </a:endParaRPr>
        </a:p>
      </dgm:t>
    </dgm:pt>
    <dgm:pt modelId="{0DB83895-3C24-42DC-A34E-53BF7AB3032F}">
      <dgm:prSet phldrT="[Text]" custT="1"/>
      <dgm:spPr/>
      <dgm:t>
        <a:bodyPr/>
        <a:lstStyle/>
        <a:p>
          <a:r>
            <a:rPr lang="en-MY" sz="1800" i="0" smtClean="0"/>
            <a:t>PEMBANGUNAN </a:t>
          </a:r>
          <a:r>
            <a:rPr lang="en-MY" sz="1800" i="1" smtClean="0"/>
            <a:t>ABILITY MAP</a:t>
          </a:r>
          <a:endParaRPr lang="en-MY" sz="1800" i="1" dirty="0"/>
        </a:p>
      </dgm:t>
    </dgm:pt>
    <dgm:pt modelId="{048A6104-347D-4919-AFB2-72156AA6DFD3}" type="parTrans" cxnId="{3C3A0252-7A43-493D-A8B9-936EED236CFB}">
      <dgm:prSet/>
      <dgm:spPr/>
      <dgm:t>
        <a:bodyPr/>
        <a:lstStyle/>
        <a:p>
          <a:endParaRPr lang="ms-MY"/>
        </a:p>
      </dgm:t>
    </dgm:pt>
    <dgm:pt modelId="{713CC8D2-2989-4B18-9268-E243522ED8F7}" type="sibTrans" cxnId="{3C3A0252-7A43-493D-A8B9-936EED236CFB}">
      <dgm:prSet/>
      <dgm:spPr/>
      <dgm:t>
        <a:bodyPr/>
        <a:lstStyle/>
        <a:p>
          <a:endParaRPr lang="ms-MY"/>
        </a:p>
      </dgm:t>
    </dgm:pt>
    <dgm:pt modelId="{5B7AD07D-550E-4065-9966-BA7819947925}" type="pres">
      <dgm:prSet presAssocID="{8080F463-AE49-4F0E-9706-11355FEB9ED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8F7CA7D1-6C63-4FE3-97AB-6D5A3B7EC0B3}" type="pres">
      <dgm:prSet presAssocID="{8080F463-AE49-4F0E-9706-11355FEB9ED9}" presName="children" presStyleCnt="0"/>
      <dgm:spPr/>
      <dgm:t>
        <a:bodyPr/>
        <a:lstStyle/>
        <a:p>
          <a:endParaRPr lang="en-MY"/>
        </a:p>
      </dgm:t>
    </dgm:pt>
    <dgm:pt modelId="{E478976D-BAB8-4A3E-9C0C-3975ADFE9F25}" type="pres">
      <dgm:prSet presAssocID="{8080F463-AE49-4F0E-9706-11355FEB9ED9}" presName="child1group" presStyleCnt="0"/>
      <dgm:spPr/>
      <dgm:t>
        <a:bodyPr/>
        <a:lstStyle/>
        <a:p>
          <a:endParaRPr lang="en-MY"/>
        </a:p>
      </dgm:t>
    </dgm:pt>
    <dgm:pt modelId="{CB49B7F3-FC61-41F4-9E70-A007A486545F}" type="pres">
      <dgm:prSet presAssocID="{8080F463-AE49-4F0E-9706-11355FEB9ED9}" presName="child1" presStyleLbl="bgAcc1" presStyleIdx="0" presStyleCnt="4" custScaleX="136532"/>
      <dgm:spPr/>
      <dgm:t>
        <a:bodyPr/>
        <a:lstStyle/>
        <a:p>
          <a:endParaRPr lang="en-MY"/>
        </a:p>
      </dgm:t>
    </dgm:pt>
    <dgm:pt modelId="{99180082-7D90-48CE-9582-0B7DCB3F141D}" type="pres">
      <dgm:prSet presAssocID="{8080F463-AE49-4F0E-9706-11355FEB9ED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53F09B6-A469-41F0-98B3-8FC12505DC0E}" type="pres">
      <dgm:prSet presAssocID="{8080F463-AE49-4F0E-9706-11355FEB9ED9}" presName="child2group" presStyleCnt="0"/>
      <dgm:spPr/>
      <dgm:t>
        <a:bodyPr/>
        <a:lstStyle/>
        <a:p>
          <a:endParaRPr lang="en-MY"/>
        </a:p>
      </dgm:t>
    </dgm:pt>
    <dgm:pt modelId="{C0F647C6-8178-4F27-A0AE-3922F26AF257}" type="pres">
      <dgm:prSet presAssocID="{8080F463-AE49-4F0E-9706-11355FEB9ED9}" presName="child2" presStyleLbl="bgAcc1" presStyleIdx="1" presStyleCnt="4" custScaleX="130646"/>
      <dgm:spPr/>
      <dgm:t>
        <a:bodyPr/>
        <a:lstStyle/>
        <a:p>
          <a:endParaRPr lang="en-MY"/>
        </a:p>
      </dgm:t>
    </dgm:pt>
    <dgm:pt modelId="{0F3D122A-775A-444E-B69C-6BEE7202912B}" type="pres">
      <dgm:prSet presAssocID="{8080F463-AE49-4F0E-9706-11355FEB9ED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56F76EF-6021-4F06-B252-AC690DBAB243}" type="pres">
      <dgm:prSet presAssocID="{8080F463-AE49-4F0E-9706-11355FEB9ED9}" presName="child3group" presStyleCnt="0"/>
      <dgm:spPr/>
      <dgm:t>
        <a:bodyPr/>
        <a:lstStyle/>
        <a:p>
          <a:endParaRPr lang="en-MY"/>
        </a:p>
      </dgm:t>
    </dgm:pt>
    <dgm:pt modelId="{E0238106-5C2A-4105-931C-62240904FFEE}" type="pres">
      <dgm:prSet presAssocID="{8080F463-AE49-4F0E-9706-11355FEB9ED9}" presName="child3" presStyleLbl="bgAcc1" presStyleIdx="2" presStyleCnt="4" custScaleX="134314"/>
      <dgm:spPr/>
      <dgm:t>
        <a:bodyPr/>
        <a:lstStyle/>
        <a:p>
          <a:endParaRPr lang="en-MY"/>
        </a:p>
      </dgm:t>
    </dgm:pt>
    <dgm:pt modelId="{4FF43D2D-AF32-49C2-AE86-CFBA65EE0ECD}" type="pres">
      <dgm:prSet presAssocID="{8080F463-AE49-4F0E-9706-11355FEB9ED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247FA1D-7953-4F1A-A22D-48567C944FFA}" type="pres">
      <dgm:prSet presAssocID="{8080F463-AE49-4F0E-9706-11355FEB9ED9}" presName="child4group" presStyleCnt="0"/>
      <dgm:spPr/>
      <dgm:t>
        <a:bodyPr/>
        <a:lstStyle/>
        <a:p>
          <a:endParaRPr lang="en-MY"/>
        </a:p>
      </dgm:t>
    </dgm:pt>
    <dgm:pt modelId="{5535962F-E5D0-4326-96E5-74E8D6A195E8}" type="pres">
      <dgm:prSet presAssocID="{8080F463-AE49-4F0E-9706-11355FEB9ED9}" presName="child4" presStyleLbl="bgAcc1" presStyleIdx="3" presStyleCnt="4" custScaleX="140409"/>
      <dgm:spPr/>
      <dgm:t>
        <a:bodyPr/>
        <a:lstStyle/>
        <a:p>
          <a:endParaRPr lang="en-MY"/>
        </a:p>
      </dgm:t>
    </dgm:pt>
    <dgm:pt modelId="{9A1A5CEC-801B-41F8-A590-3D479B7DB56C}" type="pres">
      <dgm:prSet presAssocID="{8080F463-AE49-4F0E-9706-11355FEB9ED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AF164-5CFE-44C9-B520-A81943F9EC09}" type="pres">
      <dgm:prSet presAssocID="{8080F463-AE49-4F0E-9706-11355FEB9ED9}" presName="childPlaceholder" presStyleCnt="0"/>
      <dgm:spPr/>
      <dgm:t>
        <a:bodyPr/>
        <a:lstStyle/>
        <a:p>
          <a:endParaRPr lang="en-MY"/>
        </a:p>
      </dgm:t>
    </dgm:pt>
    <dgm:pt modelId="{BE239C4D-490E-4605-8082-8A25CE9B479C}" type="pres">
      <dgm:prSet presAssocID="{8080F463-AE49-4F0E-9706-11355FEB9ED9}" presName="circle" presStyleCnt="0"/>
      <dgm:spPr/>
      <dgm:t>
        <a:bodyPr/>
        <a:lstStyle/>
        <a:p>
          <a:endParaRPr lang="en-MY"/>
        </a:p>
      </dgm:t>
    </dgm:pt>
    <dgm:pt modelId="{58A09D3A-E264-4B1D-93C5-B25911E31738}" type="pres">
      <dgm:prSet presAssocID="{8080F463-AE49-4F0E-9706-11355FEB9ED9}" presName="quadrant1" presStyleLbl="node1" presStyleIdx="0" presStyleCnt="4" custLinFactNeighborX="-139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9400784-865D-46E8-8AE2-B6970DFCEF9C}" type="pres">
      <dgm:prSet presAssocID="{8080F463-AE49-4F0E-9706-11355FEB9ED9}" presName="quadrant2" presStyleLbl="node1" presStyleIdx="1" presStyleCnt="4" custLinFactNeighborX="-2309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602CC98-AA9D-4895-9F2F-CF43441EF1AB}" type="pres">
      <dgm:prSet presAssocID="{8080F463-AE49-4F0E-9706-11355FEB9ED9}" presName="quadrant3" presStyleLbl="node1" presStyleIdx="2" presStyleCnt="4" custLinFactNeighborX="-2711" custLinFactNeighborY="53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55F8E12-140E-4A4C-85EA-202290E5E15F}" type="pres">
      <dgm:prSet presAssocID="{8080F463-AE49-4F0E-9706-11355FEB9ED9}" presName="quadrant4" presStyleLbl="node1" presStyleIdx="3" presStyleCnt="4" custLinFactNeighborX="-1394" custLinFactNeighborY="96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87C8B42-3CC1-4D96-9732-4DA626D03234}" type="pres">
      <dgm:prSet presAssocID="{8080F463-AE49-4F0E-9706-11355FEB9ED9}" presName="quadrantPlaceholder" presStyleCnt="0"/>
      <dgm:spPr/>
      <dgm:t>
        <a:bodyPr/>
        <a:lstStyle/>
        <a:p>
          <a:endParaRPr lang="en-MY"/>
        </a:p>
      </dgm:t>
    </dgm:pt>
    <dgm:pt modelId="{8B8235BC-92E9-4FEB-98AC-86FFAF119AA7}" type="pres">
      <dgm:prSet presAssocID="{8080F463-AE49-4F0E-9706-11355FEB9ED9}" presName="center1" presStyleLbl="fgShp" presStyleIdx="0" presStyleCnt="2"/>
      <dgm:spPr/>
      <dgm:t>
        <a:bodyPr/>
        <a:lstStyle/>
        <a:p>
          <a:endParaRPr lang="en-MY"/>
        </a:p>
      </dgm:t>
    </dgm:pt>
    <dgm:pt modelId="{F089CE33-7D72-4611-B5AD-8A0241E2A4ED}" type="pres">
      <dgm:prSet presAssocID="{8080F463-AE49-4F0E-9706-11355FEB9ED9}" presName="center2" presStyleLbl="fgShp" presStyleIdx="1" presStyleCnt="2"/>
      <dgm:spPr/>
      <dgm:t>
        <a:bodyPr/>
        <a:lstStyle/>
        <a:p>
          <a:endParaRPr lang="en-MY"/>
        </a:p>
      </dgm:t>
    </dgm:pt>
  </dgm:ptLst>
  <dgm:cxnLst>
    <dgm:cxn modelId="{AC29A964-F95F-4FC8-8299-A2C32ED77637}" type="presOf" srcId="{935B13BE-4CE1-450E-BD43-F9A23F48746F}" destId="{4FF43D2D-AF32-49C2-AE86-CFBA65EE0ECD}" srcOrd="1" destOrd="0" presId="urn:microsoft.com/office/officeart/2005/8/layout/cycle4#1"/>
    <dgm:cxn modelId="{68CC3D75-BE22-483A-AFE7-C4A8035B9BD8}" type="presOf" srcId="{68DBDDAF-7AC2-4693-A0C0-8D142C551A51}" destId="{C0F647C6-8178-4F27-A0AE-3922F26AF257}" srcOrd="0" destOrd="1" presId="urn:microsoft.com/office/officeart/2005/8/layout/cycle4#1"/>
    <dgm:cxn modelId="{124F0433-A372-45B4-AADF-CF131A81CAE3}" srcId="{4C67DE74-3450-49C4-BB16-38E14B1449BB}" destId="{B9CEBD49-EDD8-4D64-B466-891BB87661B4}" srcOrd="0" destOrd="0" parTransId="{FDBF0446-1590-4B4C-A222-112075D07E11}" sibTransId="{D33315AB-2DFC-403A-B9C5-BF7E386A1899}"/>
    <dgm:cxn modelId="{EF9325F0-CA8C-44C4-935F-62CE3132CFB2}" srcId="{8080F463-AE49-4F0E-9706-11355FEB9ED9}" destId="{D148A741-134D-442A-9A6D-F140FFC6B09E}" srcOrd="0" destOrd="0" parTransId="{3873510B-3F04-402E-88B3-3B41BBCE8547}" sibTransId="{58C42FC7-A144-49BF-B3F3-D59995E359E4}"/>
    <dgm:cxn modelId="{CCE535CA-0CE1-4CF8-A52D-6933DE0303AB}" type="presOf" srcId="{68DBDDAF-7AC2-4693-A0C0-8D142C551A51}" destId="{0F3D122A-775A-444E-B69C-6BEE7202912B}" srcOrd="1" destOrd="1" presId="urn:microsoft.com/office/officeart/2005/8/layout/cycle4#1"/>
    <dgm:cxn modelId="{834666FB-F461-43D9-84E8-D0F0755A8A88}" type="presOf" srcId="{26BE7581-0D4A-4AE4-8E4B-A89E44E19342}" destId="{5535962F-E5D0-4326-96E5-74E8D6A195E8}" srcOrd="0" destOrd="1" presId="urn:microsoft.com/office/officeart/2005/8/layout/cycle4#1"/>
    <dgm:cxn modelId="{5246BFBD-2C60-4AC2-B1DD-C2875A5A0067}" type="presOf" srcId="{93DB3E0E-66D1-4350-A659-EC5E09AC0874}" destId="{B55F8E12-140E-4A4C-85EA-202290E5E15F}" srcOrd="0" destOrd="0" presId="urn:microsoft.com/office/officeart/2005/8/layout/cycle4#1"/>
    <dgm:cxn modelId="{9541E1FC-F286-41B3-892B-07370CCFDA06}" srcId="{93DB3E0E-66D1-4350-A659-EC5E09AC0874}" destId="{97E48BA6-4F5F-42E0-9093-E8478BE93052}" srcOrd="0" destOrd="0" parTransId="{6A9CF73B-C843-4611-A75D-BB820C1E41C3}" sibTransId="{64EAB1A5-974F-45C4-BFC8-8DAFF01A032C}"/>
    <dgm:cxn modelId="{FE1D27D5-F31D-4CB0-AF15-46A3E24717B3}" type="presOf" srcId="{0DB83895-3C24-42DC-A34E-53BF7AB3032F}" destId="{0F3D122A-775A-444E-B69C-6BEE7202912B}" srcOrd="1" destOrd="0" presId="urn:microsoft.com/office/officeart/2005/8/layout/cycle4#1"/>
    <dgm:cxn modelId="{6C0E4727-B3DD-474F-93B2-317F48B5602E}" type="presOf" srcId="{D148A741-134D-442A-9A6D-F140FFC6B09E}" destId="{58A09D3A-E264-4B1D-93C5-B25911E31738}" srcOrd="0" destOrd="0" presId="urn:microsoft.com/office/officeart/2005/8/layout/cycle4#1"/>
    <dgm:cxn modelId="{4829D4F4-0DC8-40AF-8F5A-A9D924CED738}" srcId="{8080F463-AE49-4F0E-9706-11355FEB9ED9}" destId="{93DB3E0E-66D1-4350-A659-EC5E09AC0874}" srcOrd="3" destOrd="0" parTransId="{ACC06C45-1256-426C-82CD-D88C504AD2BD}" sibTransId="{FC1F1FFC-B22D-468D-B245-01188DAA8AC0}"/>
    <dgm:cxn modelId="{D6AD2615-EADD-451E-93C3-529942553E6F}" type="presOf" srcId="{BA6F70B8-0931-46CD-9F66-AEDD37FF0BE0}" destId="{09400784-865D-46E8-8AE2-B6970DFCEF9C}" srcOrd="0" destOrd="0" presId="urn:microsoft.com/office/officeart/2005/8/layout/cycle4#1"/>
    <dgm:cxn modelId="{E26F11C9-5352-49F1-AC2C-8B27EBA50F95}" srcId="{8080F463-AE49-4F0E-9706-11355FEB9ED9}" destId="{4C67DE74-3450-49C4-BB16-38E14B1449BB}" srcOrd="7" destOrd="0" parTransId="{A49AE5C8-1D81-42A6-863E-5344AF9ECDFE}" sibTransId="{4F749E07-C317-47AF-BF54-16C6FCC2732F}"/>
    <dgm:cxn modelId="{40A17146-EDD8-44D1-B3DB-2061051029D2}" type="presOf" srcId="{26BE7581-0D4A-4AE4-8E4B-A89E44E19342}" destId="{9A1A5CEC-801B-41F8-A590-3D479B7DB56C}" srcOrd="1" destOrd="1" presId="urn:microsoft.com/office/officeart/2005/8/layout/cycle4#1"/>
    <dgm:cxn modelId="{19F71048-098A-48BF-9D64-312B9481CC92}" srcId="{8080F463-AE49-4F0E-9706-11355FEB9ED9}" destId="{CCA89881-1BF2-4E57-89F7-1D6E25DD7274}" srcOrd="6" destOrd="0" parTransId="{1CAB95F8-8B51-46A6-9DDA-2C1CBB40B80A}" sibTransId="{68B5097C-8852-4958-B673-4E11E67FD117}"/>
    <dgm:cxn modelId="{FAF543F5-E477-444C-B578-0F153328C97A}" srcId="{8080F463-AE49-4F0E-9706-11355FEB9ED9}" destId="{BA6F70B8-0931-46CD-9F66-AEDD37FF0BE0}" srcOrd="1" destOrd="0" parTransId="{0402A266-5132-48A3-964E-13B70B402239}" sibTransId="{F192C10C-9953-4A6C-951B-36AA246FB284}"/>
    <dgm:cxn modelId="{D8EA1952-2F0D-4F47-BFA9-835364ADD157}" type="presOf" srcId="{0DB83895-3C24-42DC-A34E-53BF7AB3032F}" destId="{C0F647C6-8178-4F27-A0AE-3922F26AF257}" srcOrd="0" destOrd="0" presId="urn:microsoft.com/office/officeart/2005/8/layout/cycle4#1"/>
    <dgm:cxn modelId="{C8437C5E-43E6-4793-8484-794022E7C910}" type="presOf" srcId="{935B13BE-4CE1-450E-BD43-F9A23F48746F}" destId="{E0238106-5C2A-4105-931C-62240904FFEE}" srcOrd="0" destOrd="0" presId="urn:microsoft.com/office/officeart/2005/8/layout/cycle4#1"/>
    <dgm:cxn modelId="{0AC0152F-7244-4B50-A946-422154A25858}" type="presOf" srcId="{8080F463-AE49-4F0E-9706-11355FEB9ED9}" destId="{5B7AD07D-550E-4065-9966-BA7819947925}" srcOrd="0" destOrd="0" presId="urn:microsoft.com/office/officeart/2005/8/layout/cycle4#1"/>
    <dgm:cxn modelId="{D4501754-9E11-42FC-8916-485596B1BEA9}" srcId="{8080F463-AE49-4F0E-9706-11355FEB9ED9}" destId="{522A72A9-46F9-4591-B365-7B2950513D1C}" srcOrd="2" destOrd="0" parTransId="{BB72764A-3AC6-4BBC-AFE0-B08FED4A0CC9}" sibTransId="{ACCA7268-D959-412A-8F1A-E819438174A4}"/>
    <dgm:cxn modelId="{06F98150-E151-4234-AFBB-03AEB2D5484C}" type="presOf" srcId="{C5015320-5D12-4C3F-8DBC-20D5FDDF818C}" destId="{99180082-7D90-48CE-9582-0B7DCB3F141D}" srcOrd="1" destOrd="0" presId="urn:microsoft.com/office/officeart/2005/8/layout/cycle4#1"/>
    <dgm:cxn modelId="{E9C63F3C-2730-468C-82F2-1A9B8FA65BA1}" srcId="{8080F463-AE49-4F0E-9706-11355FEB9ED9}" destId="{9A9266BA-5628-4632-BE12-6C9CB608AE20}" srcOrd="4" destOrd="0" parTransId="{72BBE890-7981-4D36-95A8-74AA49751DD7}" sibTransId="{309CC322-C2CB-43C0-9792-BE464DE4289D}"/>
    <dgm:cxn modelId="{99299C6C-AD7C-46D3-B30B-FF18EBACA53A}" type="presOf" srcId="{C5015320-5D12-4C3F-8DBC-20D5FDDF818C}" destId="{CB49B7F3-FC61-41F4-9E70-A007A486545F}" srcOrd="0" destOrd="0" presId="urn:microsoft.com/office/officeart/2005/8/layout/cycle4#1"/>
    <dgm:cxn modelId="{D4554FE0-BD7C-4D8B-A941-B21C2AABB718}" srcId="{8080F463-AE49-4F0E-9706-11355FEB9ED9}" destId="{FD8A85ED-46E9-41D4-B213-AB919C56A5AC}" srcOrd="5" destOrd="0" parTransId="{2546F68B-EA19-4949-92E3-A1161AAA5090}" sibTransId="{592F8FB4-5617-41C8-BCD3-7C19038BF2CB}"/>
    <dgm:cxn modelId="{50DA03F3-E583-4BD0-9E85-2A70350E77B0}" srcId="{522A72A9-46F9-4591-B365-7B2950513D1C}" destId="{935B13BE-4CE1-450E-BD43-F9A23F48746F}" srcOrd="0" destOrd="0" parTransId="{73780BCE-5428-4FF7-8581-8AE60F2E6AA4}" sibTransId="{535B6E22-BC29-4C33-9CE8-7BF915E4B45B}"/>
    <dgm:cxn modelId="{BC70A18E-A679-440A-90E9-ED3A36D7A20D}" srcId="{BA6F70B8-0931-46CD-9F66-AEDD37FF0BE0}" destId="{68DBDDAF-7AC2-4693-A0C0-8D142C551A51}" srcOrd="1" destOrd="0" parTransId="{DF2F21C8-7FD9-4A46-AA70-B4DEE38E60D0}" sibTransId="{6DCA9017-C296-46BA-9D6D-A82DDA35B969}"/>
    <dgm:cxn modelId="{3C3A0252-7A43-493D-A8B9-936EED236CFB}" srcId="{BA6F70B8-0931-46CD-9F66-AEDD37FF0BE0}" destId="{0DB83895-3C24-42DC-A34E-53BF7AB3032F}" srcOrd="0" destOrd="0" parTransId="{048A6104-347D-4919-AFB2-72156AA6DFD3}" sibTransId="{713CC8D2-2989-4B18-9268-E243522ED8F7}"/>
    <dgm:cxn modelId="{E82549B5-9037-40B9-8AE4-B3344D015E1D}" type="presOf" srcId="{97E48BA6-4F5F-42E0-9093-E8478BE93052}" destId="{9A1A5CEC-801B-41F8-A590-3D479B7DB56C}" srcOrd="1" destOrd="0" presId="urn:microsoft.com/office/officeart/2005/8/layout/cycle4#1"/>
    <dgm:cxn modelId="{78E3078E-0A10-445A-9BEA-2715686A26CF}" srcId="{D148A741-134D-442A-9A6D-F140FFC6B09E}" destId="{C5015320-5D12-4C3F-8DBC-20D5FDDF818C}" srcOrd="0" destOrd="0" parTransId="{B9F0F599-80EC-45C1-A804-02B9747518FF}" sibTransId="{09393E90-9CD5-4182-8E33-D84B0C8F7939}"/>
    <dgm:cxn modelId="{848C420B-8860-4C5E-BFE1-6A3B9E3C6AFB}" srcId="{93DB3E0E-66D1-4350-A659-EC5E09AC0874}" destId="{26BE7581-0D4A-4AE4-8E4B-A89E44E19342}" srcOrd="1" destOrd="0" parTransId="{ED68F693-2C38-4EB3-9D56-501262540139}" sibTransId="{C7574E4A-BCEA-4D09-9C0D-AEB6121AF5B9}"/>
    <dgm:cxn modelId="{5D1E0E53-3958-40B5-A344-AFFE8460C299}" type="presOf" srcId="{522A72A9-46F9-4591-B365-7B2950513D1C}" destId="{6602CC98-AA9D-4895-9F2F-CF43441EF1AB}" srcOrd="0" destOrd="0" presId="urn:microsoft.com/office/officeart/2005/8/layout/cycle4#1"/>
    <dgm:cxn modelId="{512C1011-CD47-413A-931D-9B854CBCF60B}" type="presOf" srcId="{97E48BA6-4F5F-42E0-9093-E8478BE93052}" destId="{5535962F-E5D0-4326-96E5-74E8D6A195E8}" srcOrd="0" destOrd="0" presId="urn:microsoft.com/office/officeart/2005/8/layout/cycle4#1"/>
    <dgm:cxn modelId="{21CA667B-26E3-4B89-9BBE-07E20AB9489E}" type="presParOf" srcId="{5B7AD07D-550E-4065-9966-BA7819947925}" destId="{8F7CA7D1-6C63-4FE3-97AB-6D5A3B7EC0B3}" srcOrd="0" destOrd="0" presId="urn:microsoft.com/office/officeart/2005/8/layout/cycle4#1"/>
    <dgm:cxn modelId="{1DFA6002-8B54-4E17-9B16-F88EC78C8443}" type="presParOf" srcId="{8F7CA7D1-6C63-4FE3-97AB-6D5A3B7EC0B3}" destId="{E478976D-BAB8-4A3E-9C0C-3975ADFE9F25}" srcOrd="0" destOrd="0" presId="urn:microsoft.com/office/officeart/2005/8/layout/cycle4#1"/>
    <dgm:cxn modelId="{BF68C83A-8843-48FC-AB36-2B5F92BA2EC7}" type="presParOf" srcId="{E478976D-BAB8-4A3E-9C0C-3975ADFE9F25}" destId="{CB49B7F3-FC61-41F4-9E70-A007A486545F}" srcOrd="0" destOrd="0" presId="urn:microsoft.com/office/officeart/2005/8/layout/cycle4#1"/>
    <dgm:cxn modelId="{A740421E-A635-4A26-83C9-4DCAE96067A9}" type="presParOf" srcId="{E478976D-BAB8-4A3E-9C0C-3975ADFE9F25}" destId="{99180082-7D90-48CE-9582-0B7DCB3F141D}" srcOrd="1" destOrd="0" presId="urn:microsoft.com/office/officeart/2005/8/layout/cycle4#1"/>
    <dgm:cxn modelId="{0A561A75-C7CF-40CA-B6CB-285F9259861B}" type="presParOf" srcId="{8F7CA7D1-6C63-4FE3-97AB-6D5A3B7EC0B3}" destId="{F53F09B6-A469-41F0-98B3-8FC12505DC0E}" srcOrd="1" destOrd="0" presId="urn:microsoft.com/office/officeart/2005/8/layout/cycle4#1"/>
    <dgm:cxn modelId="{9D57413E-3DFF-4D10-B015-59A468CE1B12}" type="presParOf" srcId="{F53F09B6-A469-41F0-98B3-8FC12505DC0E}" destId="{C0F647C6-8178-4F27-A0AE-3922F26AF257}" srcOrd="0" destOrd="0" presId="urn:microsoft.com/office/officeart/2005/8/layout/cycle4#1"/>
    <dgm:cxn modelId="{052826B6-6393-4BEB-B189-5EBA230CAAC6}" type="presParOf" srcId="{F53F09B6-A469-41F0-98B3-8FC12505DC0E}" destId="{0F3D122A-775A-444E-B69C-6BEE7202912B}" srcOrd="1" destOrd="0" presId="urn:microsoft.com/office/officeart/2005/8/layout/cycle4#1"/>
    <dgm:cxn modelId="{618B0619-A977-484C-B5B5-8A71F0A7F278}" type="presParOf" srcId="{8F7CA7D1-6C63-4FE3-97AB-6D5A3B7EC0B3}" destId="{556F76EF-6021-4F06-B252-AC690DBAB243}" srcOrd="2" destOrd="0" presId="urn:microsoft.com/office/officeart/2005/8/layout/cycle4#1"/>
    <dgm:cxn modelId="{91FA6B47-995D-4B23-B098-7D183FBD2356}" type="presParOf" srcId="{556F76EF-6021-4F06-B252-AC690DBAB243}" destId="{E0238106-5C2A-4105-931C-62240904FFEE}" srcOrd="0" destOrd="0" presId="urn:microsoft.com/office/officeart/2005/8/layout/cycle4#1"/>
    <dgm:cxn modelId="{A3215F6A-7B5A-4E27-A810-374AFCE1C080}" type="presParOf" srcId="{556F76EF-6021-4F06-B252-AC690DBAB243}" destId="{4FF43D2D-AF32-49C2-AE86-CFBA65EE0ECD}" srcOrd="1" destOrd="0" presId="urn:microsoft.com/office/officeart/2005/8/layout/cycle4#1"/>
    <dgm:cxn modelId="{0146CB9F-553C-4DA5-B709-A6F0A3548C7A}" type="presParOf" srcId="{8F7CA7D1-6C63-4FE3-97AB-6D5A3B7EC0B3}" destId="{4247FA1D-7953-4F1A-A22D-48567C944FFA}" srcOrd="3" destOrd="0" presId="urn:microsoft.com/office/officeart/2005/8/layout/cycle4#1"/>
    <dgm:cxn modelId="{6AC92CBB-0536-42BC-AD84-BE504ACEFF05}" type="presParOf" srcId="{4247FA1D-7953-4F1A-A22D-48567C944FFA}" destId="{5535962F-E5D0-4326-96E5-74E8D6A195E8}" srcOrd="0" destOrd="0" presId="urn:microsoft.com/office/officeart/2005/8/layout/cycle4#1"/>
    <dgm:cxn modelId="{D8A6FC27-A361-470C-83E7-E2DA73377F65}" type="presParOf" srcId="{4247FA1D-7953-4F1A-A22D-48567C944FFA}" destId="{9A1A5CEC-801B-41F8-A590-3D479B7DB56C}" srcOrd="1" destOrd="0" presId="urn:microsoft.com/office/officeart/2005/8/layout/cycle4#1"/>
    <dgm:cxn modelId="{BA174B06-99CB-4D90-9F0A-76EA7398B687}" type="presParOf" srcId="{8F7CA7D1-6C63-4FE3-97AB-6D5A3B7EC0B3}" destId="{011AF164-5CFE-44C9-B520-A81943F9EC09}" srcOrd="4" destOrd="0" presId="urn:microsoft.com/office/officeart/2005/8/layout/cycle4#1"/>
    <dgm:cxn modelId="{116C8C6E-75C8-4C94-8A1C-C6A1633C508C}" type="presParOf" srcId="{5B7AD07D-550E-4065-9966-BA7819947925}" destId="{BE239C4D-490E-4605-8082-8A25CE9B479C}" srcOrd="1" destOrd="0" presId="urn:microsoft.com/office/officeart/2005/8/layout/cycle4#1"/>
    <dgm:cxn modelId="{54363CA3-07E3-4250-871B-3D3D24420794}" type="presParOf" srcId="{BE239C4D-490E-4605-8082-8A25CE9B479C}" destId="{58A09D3A-E264-4B1D-93C5-B25911E31738}" srcOrd="0" destOrd="0" presId="urn:microsoft.com/office/officeart/2005/8/layout/cycle4#1"/>
    <dgm:cxn modelId="{CFDCAB89-B64C-444E-BF17-B2E261D0B965}" type="presParOf" srcId="{BE239C4D-490E-4605-8082-8A25CE9B479C}" destId="{09400784-865D-46E8-8AE2-B6970DFCEF9C}" srcOrd="1" destOrd="0" presId="urn:microsoft.com/office/officeart/2005/8/layout/cycle4#1"/>
    <dgm:cxn modelId="{04F44215-ED52-4748-953F-A6FA2C47B0A8}" type="presParOf" srcId="{BE239C4D-490E-4605-8082-8A25CE9B479C}" destId="{6602CC98-AA9D-4895-9F2F-CF43441EF1AB}" srcOrd="2" destOrd="0" presId="urn:microsoft.com/office/officeart/2005/8/layout/cycle4#1"/>
    <dgm:cxn modelId="{823E4440-594C-4DD6-8D7E-335C964F04C1}" type="presParOf" srcId="{BE239C4D-490E-4605-8082-8A25CE9B479C}" destId="{B55F8E12-140E-4A4C-85EA-202290E5E15F}" srcOrd="3" destOrd="0" presId="urn:microsoft.com/office/officeart/2005/8/layout/cycle4#1"/>
    <dgm:cxn modelId="{E2BD0E78-44AC-4CC0-AF1D-410F8151297E}" type="presParOf" srcId="{BE239C4D-490E-4605-8082-8A25CE9B479C}" destId="{887C8B42-3CC1-4D96-9732-4DA626D03234}" srcOrd="4" destOrd="0" presId="urn:microsoft.com/office/officeart/2005/8/layout/cycle4#1"/>
    <dgm:cxn modelId="{3AFA4C0F-B480-4D06-AA34-97521AB7E96A}" type="presParOf" srcId="{5B7AD07D-550E-4065-9966-BA7819947925}" destId="{8B8235BC-92E9-4FEB-98AC-86FFAF119AA7}" srcOrd="2" destOrd="0" presId="urn:microsoft.com/office/officeart/2005/8/layout/cycle4#1"/>
    <dgm:cxn modelId="{CF519938-9909-4BBC-8C6A-653B38FDEC5C}" type="presParOf" srcId="{5B7AD07D-550E-4065-9966-BA7819947925}" destId="{F089CE33-7D72-4611-B5AD-8A0241E2A4E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38106-5C2A-4105-931C-62240904FFEE}">
      <dsp:nvSpPr>
        <dsp:cNvPr id="0" name=""/>
        <dsp:cNvSpPr/>
      </dsp:nvSpPr>
      <dsp:spPr>
        <a:xfrm>
          <a:off x="3869041" y="3043286"/>
          <a:ext cx="2969492" cy="1432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PELAKSANAAN LATIHAN</a:t>
          </a:r>
          <a:endParaRPr lang="en-MY" sz="1800" kern="1200" dirty="0"/>
        </a:p>
      </dsp:txBody>
      <dsp:txXfrm>
        <a:off x="4791348" y="3432779"/>
        <a:ext cx="2015726" cy="1011183"/>
      </dsp:txXfrm>
    </dsp:sp>
    <dsp:sp modelId="{5535962F-E5D0-4326-96E5-74E8D6A195E8}">
      <dsp:nvSpPr>
        <dsp:cNvPr id="0" name=""/>
        <dsp:cNvSpPr/>
      </dsp:nvSpPr>
      <dsp:spPr>
        <a:xfrm>
          <a:off x="194475" y="3043286"/>
          <a:ext cx="3104244" cy="1432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PERSIJILAN (SKM/DKM/DLKM)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PENGIKTIRAFAN PROFESIONAL</a:t>
          </a:r>
          <a:endParaRPr lang="en-MY" sz="1800" kern="1200" dirty="0"/>
        </a:p>
      </dsp:txBody>
      <dsp:txXfrm>
        <a:off x="225934" y="3432779"/>
        <a:ext cx="2110052" cy="1011183"/>
      </dsp:txXfrm>
    </dsp:sp>
    <dsp:sp modelId="{C0F647C6-8178-4F27-A0AE-3922F26AF257}">
      <dsp:nvSpPr>
        <dsp:cNvPr id="0" name=""/>
        <dsp:cNvSpPr/>
      </dsp:nvSpPr>
      <dsp:spPr>
        <a:xfrm>
          <a:off x="3909588" y="0"/>
          <a:ext cx="2888398" cy="1432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i="0" kern="1200" smtClean="0"/>
            <a:t>PEMBANGUNAN </a:t>
          </a:r>
          <a:r>
            <a:rPr lang="en-MY" sz="1800" i="1" kern="1200" smtClean="0"/>
            <a:t>ABILITY MAP</a:t>
          </a:r>
          <a:endParaRPr lang="en-MY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ANALISA </a:t>
          </a:r>
          <a:r>
            <a:rPr lang="en-US" sz="1800" i="1" kern="1200" dirty="0" smtClean="0"/>
            <a:t>ABILITY MAP</a:t>
          </a:r>
          <a:endParaRPr lang="en-MY" sz="1800" i="1" kern="1200" dirty="0"/>
        </a:p>
      </dsp:txBody>
      <dsp:txXfrm>
        <a:off x="4807566" y="31459"/>
        <a:ext cx="1958960" cy="1011183"/>
      </dsp:txXfrm>
    </dsp:sp>
    <dsp:sp modelId="{CB49B7F3-FC61-41F4-9E70-A007A486545F}">
      <dsp:nvSpPr>
        <dsp:cNvPr id="0" name=""/>
        <dsp:cNvSpPr/>
      </dsp:nvSpPr>
      <dsp:spPr>
        <a:xfrm>
          <a:off x="237332" y="0"/>
          <a:ext cx="3018529" cy="1432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PEMBANGUNAN </a:t>
          </a:r>
          <a:r>
            <a:rPr lang="en-US" sz="1800" i="1" kern="1200" dirty="0" smtClean="0"/>
            <a:t>ABILITY CHECKLIST</a:t>
          </a:r>
          <a:endParaRPr lang="en-MY" sz="1800" i="1" kern="1200" dirty="0"/>
        </a:p>
      </dsp:txBody>
      <dsp:txXfrm>
        <a:off x="268791" y="31459"/>
        <a:ext cx="2050052" cy="1011183"/>
      </dsp:txXfrm>
    </dsp:sp>
    <dsp:sp modelId="{58A09D3A-E264-4B1D-93C5-B25911E31738}">
      <dsp:nvSpPr>
        <dsp:cNvPr id="0" name=""/>
        <dsp:cNvSpPr/>
      </dsp:nvSpPr>
      <dsp:spPr>
        <a:xfrm>
          <a:off x="1506878" y="255099"/>
          <a:ext cx="1937857" cy="1937857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KAJIAN KEPERLUAN KOMPETENSI </a:t>
          </a:r>
          <a:endParaRPr lang="en-MY" sz="1600" b="1" kern="1200" dirty="0"/>
        </a:p>
      </dsp:txBody>
      <dsp:txXfrm>
        <a:off x="2074463" y="822684"/>
        <a:ext cx="1370272" cy="1370272"/>
      </dsp:txXfrm>
    </dsp:sp>
    <dsp:sp modelId="{09400784-865D-46E8-8AE2-B6970DFCEF9C}">
      <dsp:nvSpPr>
        <dsp:cNvPr id="0" name=""/>
        <dsp:cNvSpPr/>
      </dsp:nvSpPr>
      <dsp:spPr>
        <a:xfrm rot="5400000">
          <a:off x="3516513" y="255099"/>
          <a:ext cx="1937857" cy="1937857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KENALPASTI JURANG KOMPETENSI</a:t>
          </a:r>
          <a:endParaRPr lang="en-MY" sz="1600" b="1" kern="1200" dirty="0"/>
        </a:p>
      </dsp:txBody>
      <dsp:txXfrm rot="-5400000">
        <a:off x="3516513" y="822684"/>
        <a:ext cx="1370272" cy="1370272"/>
      </dsp:txXfrm>
    </dsp:sp>
    <dsp:sp modelId="{6602CC98-AA9D-4895-9F2F-CF43441EF1AB}">
      <dsp:nvSpPr>
        <dsp:cNvPr id="0" name=""/>
        <dsp:cNvSpPr/>
      </dsp:nvSpPr>
      <dsp:spPr>
        <a:xfrm rot="10800000">
          <a:off x="3508723" y="2292832"/>
          <a:ext cx="1937857" cy="1937857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TUTUP JURANG KOMPETENSI</a:t>
          </a:r>
          <a:endParaRPr lang="en-MY" sz="1600" b="1" kern="1200" dirty="0"/>
        </a:p>
      </dsp:txBody>
      <dsp:txXfrm rot="10800000">
        <a:off x="3508723" y="2292832"/>
        <a:ext cx="1370272" cy="1370272"/>
      </dsp:txXfrm>
    </dsp:sp>
    <dsp:sp modelId="{B55F8E12-140E-4A4C-85EA-202290E5E15F}">
      <dsp:nvSpPr>
        <dsp:cNvPr id="0" name=""/>
        <dsp:cNvSpPr/>
      </dsp:nvSpPr>
      <dsp:spPr>
        <a:xfrm rot="16200000">
          <a:off x="1506878" y="2301165"/>
          <a:ext cx="1937857" cy="1937857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PENTAKSIRAN PENGAJAR  </a:t>
          </a:r>
          <a:endParaRPr lang="en-MY" sz="1500" b="1" kern="1200" dirty="0"/>
        </a:p>
      </dsp:txBody>
      <dsp:txXfrm rot="5400000">
        <a:off x="2074463" y="2301165"/>
        <a:ext cx="1370272" cy="1370272"/>
      </dsp:txXfrm>
    </dsp:sp>
    <dsp:sp modelId="{8B8235BC-92E9-4FEB-98AC-86FFAF119AA7}">
      <dsp:nvSpPr>
        <dsp:cNvPr id="0" name=""/>
        <dsp:cNvSpPr/>
      </dsp:nvSpPr>
      <dsp:spPr>
        <a:xfrm>
          <a:off x="3181966" y="1834923"/>
          <a:ext cx="669075" cy="58180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9CE33-7D72-4611-B5AD-8A0241E2A4ED}">
      <dsp:nvSpPr>
        <dsp:cNvPr id="0" name=""/>
        <dsp:cNvSpPr/>
      </dsp:nvSpPr>
      <dsp:spPr>
        <a:xfrm rot="10800000">
          <a:off x="3181966" y="2058694"/>
          <a:ext cx="669075" cy="58180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F9F2C-6C27-4D54-936E-C3544D32DF95}" type="datetimeFigureOut">
              <a:rPr lang="en-MY" smtClean="0"/>
              <a:t>23/3/2018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AA36-9662-41CD-AA88-9ACCA5E1298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110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the National Key Economic Areas</a:t>
            </a:r>
          </a:p>
          <a:p>
            <a:r>
              <a:rPr lang="en-MY" dirty="0" smtClean="0"/>
              <a:t>The 12 National Key Economic Areas (NKEAs) comprise selected sectors of economic opportunity for the private sector which will drive Malaysia towards high-income status and global competitiveness. While Malaysia already has a competitive advantage in some sectors and the potential to carve a niche in others, the NKEAs underscore Malaysia’s targeted approach to achieving sustainable economic growth. </a:t>
            </a:r>
            <a:br>
              <a:rPr lang="en-MY" dirty="0" smtClean="0"/>
            </a:b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NKEAs receive prioritised Government support due to their potential to enhance GNI</a:t>
            </a:r>
            <a:r>
              <a:rPr lang="en-MY" baseline="30000" dirty="0" smtClean="0"/>
              <a:t>1</a:t>
            </a:r>
            <a:r>
              <a:rPr lang="en-MY" dirty="0" smtClean="0"/>
              <a:t>, although the Government also remains committed to developing non-NKEA sectors. It is important to note that while the NKEAs were chosen to lead the country’s economic growth, non-NKEAs will continue to play an important role in Malaysia’s transformation. This is as the non-NKEAs are projected to benefit from multiplier effects created through the implementation of the NKEAs, signifying the catalytic nature of the NKEAs. </a:t>
            </a:r>
            <a:br>
              <a:rPr lang="en-MY" dirty="0" smtClean="0"/>
            </a:br>
            <a:r>
              <a:rPr lang="en-MY" dirty="0" smtClean="0"/>
              <a:t/>
            </a:r>
            <a:br>
              <a:rPr lang="en-MY" dirty="0" smtClean="0"/>
            </a:b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implementation of NKEAs is overseen by the relevant Ministry /Ministries, which coordinate, monitor and track the progress of the sectors. To realise private sector-driven growth, each NKEA offers private sector involvement and investment opportunities through Entry Point Projects (EPPs).</a:t>
            </a:r>
          </a:p>
          <a:p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To-date, 149 EPPs have been announced from a list of 159 identified EPPs. These EPPs guide the development of the industry or sector and were formulated through public and private sector consultations during labs held in 2010. </a:t>
            </a:r>
            <a:br>
              <a:rPr lang="en-MY" dirty="0" smtClean="0"/>
            </a:b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The NKEAs also identify Business Opportunities (BOs) which can be developed to achieve future growth. </a:t>
            </a:r>
            <a:br>
              <a:rPr lang="en-MY" dirty="0" smtClean="0"/>
            </a:br>
            <a:endParaRPr lang="en-MY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AA36-9662-41CD-AA88-9ACCA5E1298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044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75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2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743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1243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9509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33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1739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9351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6486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5877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3768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2171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3580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7123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175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940925C7-1BBB-4F3B-9E27-8B03ADDD0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3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0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1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9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64BC-BC6E-4AF2-AAED-9480E429C01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0BD6-B591-43D6-8AA4-581DC6ABF3D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09585"/>
            <a:fld id="{53074F12-AA26-4AC8-9962-C36BB8F3255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09585"/>
              <a:t>3/23/2018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09585"/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82CCC60-E8CD-4174-8B1A-7DF615B22EE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DBEFF9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09585"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DBEFF9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C0485-325E-470B-BBAE-7BB8B3E1FB7D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867">
                <a:solidFill>
                  <a:prstClr val="black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pPr defTabSz="609585"/>
            <a:r>
              <a:rPr lang="en-US" sz="1867">
                <a:solidFill>
                  <a:prstClr val="black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300278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%20PROFILING%20PROJECT%20ver%202.mp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E:\material%20kursus%202018\E%20PROFILING%20PROJECT%20ver%202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552" y="6145898"/>
            <a:ext cx="12192000" cy="661940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535" y="1114943"/>
            <a:ext cx="9144000" cy="23876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</a:br>
            <a:r>
              <a:rPr lang="en-US" dirty="0" err="1">
                <a:latin typeface="AR CARTER" panose="02000000000000000000" pitchFamily="2" charset="0"/>
              </a:rPr>
              <a:t>Pengenalan</a:t>
            </a:r>
            <a:r>
              <a:rPr lang="en-US" dirty="0">
                <a:latin typeface="AR CARTER" panose="02000000000000000000" pitchFamily="2" charset="0"/>
              </a:rPr>
              <a:t> </a:t>
            </a:r>
            <a:r>
              <a:rPr lang="en-US" dirty="0" err="1">
                <a:latin typeface="AR CARTER" panose="02000000000000000000" pitchFamily="2" charset="0"/>
              </a:rPr>
              <a:t>kepada</a:t>
            </a:r>
            <a:r>
              <a:rPr lang="en-US" dirty="0">
                <a:latin typeface="AR CARTER" panose="02000000000000000000" pitchFamily="2" charset="0"/>
              </a:rPr>
              <a:t> </a:t>
            </a:r>
            <a:r>
              <a:rPr lang="en-US" dirty="0" err="1">
                <a:latin typeface="AR CARTER" panose="02000000000000000000" pitchFamily="2" charset="0"/>
              </a:rPr>
              <a:t>Sistem</a:t>
            </a:r>
            <a:r>
              <a:rPr lang="en-US" dirty="0">
                <a:latin typeface="AR CARTER" panose="02000000000000000000" pitchFamily="2" charset="0"/>
              </a:rPr>
              <a:t> </a:t>
            </a:r>
            <a:r>
              <a:rPr lang="en-US" dirty="0" err="1">
                <a:latin typeface="AR CARTER" panose="02000000000000000000" pitchFamily="2" charset="0"/>
              </a:rPr>
              <a:t>eProfiling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ARTER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1" y="6256113"/>
            <a:ext cx="601753" cy="45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42" y="6354215"/>
            <a:ext cx="662847" cy="24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64" y="6284697"/>
            <a:ext cx="799101" cy="35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63379" b="14828"/>
          <a:stretch/>
        </p:blipFill>
        <p:spPr>
          <a:xfrm>
            <a:off x="3535270" y="6264690"/>
            <a:ext cx="783175" cy="37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68" y="6290852"/>
            <a:ext cx="400513" cy="38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70" y="6389031"/>
            <a:ext cx="775436" cy="21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77" y="6268868"/>
            <a:ext cx="463337" cy="46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19" y="6317049"/>
            <a:ext cx="727720" cy="31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91" y="6270068"/>
            <a:ext cx="420772" cy="43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76" y="6214976"/>
            <a:ext cx="416544" cy="47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96" y="6189727"/>
            <a:ext cx="431833" cy="52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75" y="6328400"/>
            <a:ext cx="773768" cy="35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06" y="6246953"/>
            <a:ext cx="475177" cy="28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641" y="6204060"/>
            <a:ext cx="414560" cy="48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125" y="6187620"/>
            <a:ext cx="639624" cy="575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81" y="6191086"/>
            <a:ext cx="1222299" cy="57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65" y="6269790"/>
            <a:ext cx="815753" cy="52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21" y="6269732"/>
            <a:ext cx="444371" cy="53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63" y="131342"/>
            <a:ext cx="1106880" cy="86352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81" y="108684"/>
            <a:ext cx="1175224" cy="908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94" y="4666679"/>
            <a:ext cx="1329007" cy="132900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64426" y="5257897"/>
            <a:ext cx="37513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0160">
                  <a:solidFill>
                    <a:srgbClr val="54849A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Lets start</a:t>
            </a:r>
          </a:p>
        </p:txBody>
      </p:sp>
    </p:spTree>
    <p:extLst>
      <p:ext uri="{BB962C8B-B14F-4D97-AF65-F5344CB8AC3E}">
        <p14:creationId xmlns:p14="http://schemas.microsoft.com/office/powerpoint/2010/main" val="114590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070" y="-17071"/>
            <a:ext cx="12251070" cy="6860160"/>
            <a:chOff x="-59070" y="-2161"/>
            <a:chExt cx="12251070" cy="686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81"/>
            <a:stretch/>
          </p:blipFill>
          <p:spPr>
            <a:xfrm>
              <a:off x="0" y="6497828"/>
              <a:ext cx="12192000" cy="3601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9649776" y="6308510"/>
              <a:ext cx="2484228" cy="226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612448" y="6299801"/>
              <a:ext cx="25795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RIGHT TRAINER.    RIGHT TRAINING.    RIGHT TIME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996995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61" y="-2161"/>
              <a:ext cx="1437471" cy="59980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59070" y="2122248"/>
              <a:ext cx="15501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TAKLIMAT PROJEK PROFILING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2251" y="3034961"/>
              <a:ext cx="1327485" cy="4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16211" y="2401862"/>
              <a:ext cx="1068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3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7732" y="6015494"/>
              <a:ext cx="1991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eProfiling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PROFIL KOMPETENSI PENGAJAR TVET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87180" y="1444522"/>
            <a:ext cx="8263467" cy="299511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Membangunkan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Profil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Kompetensi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Pengajar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TVET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Kepada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Agensi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Di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Bawah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Program Pembangunan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Pengajar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Kemahiran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(PPK) Tenaga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Pengajar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Dan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Pegawai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Latihan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Vokasional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Bagi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Rancangan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Malaysia</a:t>
            </a:r>
            <a:r>
              <a:rPr kumimoji="0" lang="en-US" sz="314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Calibri" pitchFamily="34" charset="0"/>
              </a:rPr>
              <a:t> Ke-11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87180" y="415636"/>
            <a:ext cx="8330381" cy="595994"/>
          </a:xfrm>
          <a:prstGeom prst="rect">
            <a:avLst/>
          </a:prstGeom>
          <a:solidFill>
            <a:srgbClr val="B1C3DB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PENGENALAN PROJEK NKEA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398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8" y="2631654"/>
            <a:ext cx="5541702" cy="38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59070" y="-17071"/>
            <a:ext cx="12251070" cy="6860160"/>
            <a:chOff x="-59070" y="-2161"/>
            <a:chExt cx="12251070" cy="686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81"/>
            <a:stretch/>
          </p:blipFill>
          <p:spPr>
            <a:xfrm>
              <a:off x="0" y="6497828"/>
              <a:ext cx="12192000" cy="3601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9649776" y="6308510"/>
              <a:ext cx="2484228" cy="226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612448" y="6299801"/>
              <a:ext cx="25795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RIGHT TRAINER.    RIGHT TRAINING.    RIGHT TIME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996995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61" y="-2161"/>
              <a:ext cx="1437471" cy="59980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59070" y="2122248"/>
              <a:ext cx="15501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TAKLIMAT PROJEK PROFILING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2251" y="3034961"/>
              <a:ext cx="1327485" cy="4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16211" y="2401862"/>
              <a:ext cx="1068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3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7732" y="6015494"/>
              <a:ext cx="1991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eProfiling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PROFIL KOMPETENSI PENGAJAR TVET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39" y="1409836"/>
            <a:ext cx="2203431" cy="28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61" y="4383952"/>
            <a:ext cx="2877422" cy="18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57" y="132494"/>
            <a:ext cx="2053656" cy="119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61" y="90731"/>
            <a:ext cx="6752869" cy="63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49" y="838169"/>
            <a:ext cx="6309302" cy="189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953232" y="4297876"/>
            <a:ext cx="5684293" cy="1206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2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070" y="-2161"/>
            <a:ext cx="12251070" cy="6860160"/>
            <a:chOff x="-59070" y="-2161"/>
            <a:chExt cx="12251070" cy="686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81"/>
            <a:stretch/>
          </p:blipFill>
          <p:spPr>
            <a:xfrm>
              <a:off x="0" y="6497828"/>
              <a:ext cx="12192000" cy="3601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9649776" y="6308510"/>
              <a:ext cx="2484228" cy="226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612448" y="6299801"/>
              <a:ext cx="25795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RIGHT TRAINER.    RIGHT TRAINING.    RIGHT TIME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996995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61" y="-2161"/>
              <a:ext cx="1437471" cy="59980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59070" y="2122248"/>
              <a:ext cx="15501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TAKLIMAT PROJEK PROFILING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2251" y="3034961"/>
              <a:ext cx="1327485" cy="4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16211" y="2401862"/>
              <a:ext cx="1068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3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7732" y="6015494"/>
              <a:ext cx="1991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eProfiling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PROFIL KOMPETENSI PENGAJAR TVET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849891" y="1265059"/>
            <a:ext cx="7922816" cy="2142377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square" lIns="66672" tIns="34669" rIns="66672" bIns="3466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Merancang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latihan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pengajar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kemahiran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bertauliah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dengan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keperluan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melebihi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6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   30,000 orang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menjelang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tahun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2020.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Sebagai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mekanisma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untuk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mengukur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keperluan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latihan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pengajar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secara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berstruktur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dengan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kos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latihan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yang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efektif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Mewujudkan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sistem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pangkalan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data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berkaitan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profil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kompetensi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pengajar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6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  TVET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secara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sistematik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760586" y="3484980"/>
            <a:ext cx="4959350" cy="190521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66672" tIns="34669" rIns="66672" bIns="34669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Maklumat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Pengajar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Tugas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Semasa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Pengajar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Komponen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Kompetensi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Pengajar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Vokasional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/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Profesional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Pedagogikal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&amp;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Sosial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Pengurusan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943" y="2490640"/>
            <a:ext cx="1794795" cy="16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801138" y="3380366"/>
            <a:ext cx="2984500" cy="3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6672" tIns="34669" rIns="66672" bIns="3466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PROFIL PENGAJAR</a:t>
            </a:r>
            <a:r>
              <a:rPr kumimoji="0" lang="en-MY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Flowchart: Direct Access Storage 17"/>
          <p:cNvSpPr/>
          <p:nvPr/>
        </p:nvSpPr>
        <p:spPr bwMode="auto">
          <a:xfrm>
            <a:off x="1550080" y="3682119"/>
            <a:ext cx="3058848" cy="1703463"/>
          </a:xfrm>
          <a:prstGeom prst="flowChartMagneticDrum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PROFIL KOMPETENSI PENGAJAR TVET</a:t>
            </a: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612018" y="609425"/>
            <a:ext cx="9143999" cy="501743"/>
          </a:xfrm>
          <a:prstGeom prst="rect">
            <a:avLst/>
          </a:prstGeom>
          <a:solidFill>
            <a:srgbClr val="B1C3D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KENAPA PROFIL KOMPETENSI PENGAJAR TVET?</a:t>
            </a:r>
          </a:p>
        </p:txBody>
      </p:sp>
    </p:spTree>
    <p:extLst>
      <p:ext uri="{BB962C8B-B14F-4D97-AF65-F5344CB8AC3E}">
        <p14:creationId xmlns:p14="http://schemas.microsoft.com/office/powerpoint/2010/main" val="428405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070" y="-2161"/>
            <a:ext cx="12251070" cy="6860160"/>
            <a:chOff x="-59070" y="-2161"/>
            <a:chExt cx="12251070" cy="686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81"/>
            <a:stretch/>
          </p:blipFill>
          <p:spPr>
            <a:xfrm>
              <a:off x="0" y="6497828"/>
              <a:ext cx="12192000" cy="3601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9649776" y="6308510"/>
              <a:ext cx="2484228" cy="226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612448" y="6299801"/>
              <a:ext cx="25795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RIGHT TRAINER.    RIGHT TRAINING.    RIGHT TIME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996995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61" y="-2161"/>
              <a:ext cx="1437471" cy="59980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59070" y="2122248"/>
              <a:ext cx="15501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TAKLIMAT PROJEK PROFILING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2251" y="3034961"/>
              <a:ext cx="1327485" cy="4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16211" y="2401862"/>
              <a:ext cx="1068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3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7732" y="6015494"/>
              <a:ext cx="1991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eProfiling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PROFIL KOMPETENSI PENGAJAR TVET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88290" y="1653627"/>
            <a:ext cx="7604287" cy="3539430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23387" marR="0" lvl="0" indent="-12066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123387" algn="l"/>
                <a:tab pos="384677" algn="l"/>
                <a:tab pos="645967" algn="l"/>
                <a:tab pos="907256" algn="l"/>
                <a:tab pos="1168546" algn="l"/>
                <a:tab pos="1429836" algn="l"/>
                <a:tab pos="1691126" algn="l"/>
                <a:tab pos="1952416" algn="l"/>
                <a:tab pos="2213705" algn="l"/>
                <a:tab pos="2474995" algn="l"/>
                <a:tab pos="2736285" algn="l"/>
                <a:tab pos="2997575" algn="l"/>
                <a:tab pos="3258865" algn="l"/>
                <a:tab pos="3520154" algn="l"/>
                <a:tab pos="3781444" algn="l"/>
                <a:tab pos="4042734" algn="l"/>
                <a:tab pos="4304024" algn="l"/>
                <a:tab pos="4565314" algn="l"/>
                <a:tab pos="4826603" algn="l"/>
                <a:tab pos="5087893" algn="l"/>
                <a:tab pos="5349183" algn="l"/>
                <a:tab pos="5378215" algn="l"/>
                <a:tab pos="5791924" algn="l"/>
                <a:tab pos="620563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Mengenalpasti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jurang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kompetensi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pengajar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TVET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dengan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kaedah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sistematik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supaya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perancangan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pelaksanaan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skerville Old Face" pitchFamily="16" charset="0"/>
              <a:ea typeface="+mn-ea"/>
              <a:cs typeface="Arial" charset="0"/>
            </a:endParaRPr>
          </a:p>
          <a:p>
            <a:pPr marL="123387" marR="0" lvl="0" indent="-12066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123387" algn="l"/>
                <a:tab pos="384677" algn="l"/>
                <a:tab pos="645967" algn="l"/>
                <a:tab pos="907256" algn="l"/>
                <a:tab pos="1168546" algn="l"/>
                <a:tab pos="1429836" algn="l"/>
                <a:tab pos="1691126" algn="l"/>
                <a:tab pos="1952416" algn="l"/>
                <a:tab pos="2213705" algn="l"/>
                <a:tab pos="2474995" algn="l"/>
                <a:tab pos="2736285" algn="l"/>
                <a:tab pos="2997575" algn="l"/>
                <a:tab pos="3258865" algn="l"/>
                <a:tab pos="3520154" algn="l"/>
                <a:tab pos="3781444" algn="l"/>
                <a:tab pos="4042734" algn="l"/>
                <a:tab pos="4304024" algn="l"/>
                <a:tab pos="4565314" algn="l"/>
                <a:tab pos="4826603" algn="l"/>
                <a:tab pos="5087893" algn="l"/>
                <a:tab pos="5349183" algn="l"/>
                <a:tab pos="5378215" algn="l"/>
                <a:tab pos="5791924" algn="l"/>
                <a:tab pos="620563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latihan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tepat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berstruktur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dikenalpasti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dilaksanakan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. </a:t>
            </a:r>
          </a:p>
          <a:p>
            <a:pPr marL="123387" marR="0" lvl="0" indent="-12066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123387" algn="l"/>
                <a:tab pos="384677" algn="l"/>
                <a:tab pos="645967" algn="l"/>
                <a:tab pos="907256" algn="l"/>
                <a:tab pos="1168546" algn="l"/>
                <a:tab pos="1429836" algn="l"/>
                <a:tab pos="1691126" algn="l"/>
                <a:tab pos="1952416" algn="l"/>
                <a:tab pos="2213705" algn="l"/>
                <a:tab pos="2474995" algn="l"/>
                <a:tab pos="2736285" algn="l"/>
                <a:tab pos="2997575" algn="l"/>
                <a:tab pos="3258865" algn="l"/>
                <a:tab pos="3520154" algn="l"/>
                <a:tab pos="3781444" algn="l"/>
                <a:tab pos="4042734" algn="l"/>
                <a:tab pos="4304024" algn="l"/>
                <a:tab pos="4565314" algn="l"/>
                <a:tab pos="4826603" algn="l"/>
                <a:tab pos="5087893" algn="l"/>
                <a:tab pos="5349183" algn="l"/>
                <a:tab pos="5378215" algn="l"/>
                <a:tab pos="5791924" algn="l"/>
                <a:tab pos="6205633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6" charset="0"/>
              <a:ea typeface="+mn-ea"/>
              <a:cs typeface="Arial" charset="0"/>
            </a:endParaRPr>
          </a:p>
          <a:p>
            <a:pPr marL="123387" marR="0" lvl="0" indent="-12066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123387" algn="l"/>
                <a:tab pos="384677" algn="l"/>
                <a:tab pos="645967" algn="l"/>
                <a:tab pos="907256" algn="l"/>
                <a:tab pos="1168546" algn="l"/>
                <a:tab pos="1429836" algn="l"/>
                <a:tab pos="1691126" algn="l"/>
                <a:tab pos="1952416" algn="l"/>
                <a:tab pos="2213705" algn="l"/>
                <a:tab pos="2474995" algn="l"/>
                <a:tab pos="2736285" algn="l"/>
                <a:tab pos="2997575" algn="l"/>
                <a:tab pos="3258865" algn="l"/>
                <a:tab pos="3520154" algn="l"/>
                <a:tab pos="3781444" algn="l"/>
                <a:tab pos="4042734" algn="l"/>
                <a:tab pos="4304024" algn="l"/>
                <a:tab pos="4565314" algn="l"/>
                <a:tab pos="4826603" algn="l"/>
                <a:tab pos="5087893" algn="l"/>
                <a:tab pos="5349183" algn="l"/>
                <a:tab pos="5378215" algn="l"/>
                <a:tab pos="5791924" algn="l"/>
                <a:tab pos="6205633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6" charset="0"/>
              <a:ea typeface="+mn-ea"/>
              <a:cs typeface="Arial" charset="0"/>
            </a:endParaRPr>
          </a:p>
          <a:p>
            <a:pPr marL="123387" marR="0" lvl="0" indent="-12066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123387" algn="l"/>
                <a:tab pos="384677" algn="l"/>
                <a:tab pos="645967" algn="l"/>
                <a:tab pos="907256" algn="l"/>
                <a:tab pos="1168546" algn="l"/>
                <a:tab pos="1429836" algn="l"/>
                <a:tab pos="1691126" algn="l"/>
                <a:tab pos="1952416" algn="l"/>
                <a:tab pos="2213705" algn="l"/>
                <a:tab pos="2474995" algn="l"/>
                <a:tab pos="2736285" algn="l"/>
                <a:tab pos="2997575" algn="l"/>
                <a:tab pos="3258865" algn="l"/>
                <a:tab pos="3520154" algn="l"/>
                <a:tab pos="3781444" algn="l"/>
                <a:tab pos="4042734" algn="l"/>
                <a:tab pos="4304024" algn="l"/>
                <a:tab pos="4565314" algn="l"/>
                <a:tab pos="4826603" algn="l"/>
                <a:tab pos="5087893" algn="l"/>
                <a:tab pos="5349183" algn="l"/>
                <a:tab pos="5378215" algn="l"/>
                <a:tab pos="5791924" algn="l"/>
                <a:tab pos="620563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6" charset="0"/>
                <a:ea typeface="+mn-ea"/>
                <a:cs typeface="Arial" charset="0"/>
              </a:rPr>
              <a:t>“Right Trainer, Right Training, Right Time”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skerville Old Face" pitchFamily="16" charset="0"/>
              <a:ea typeface="+mn-ea"/>
              <a:cs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88290" y="442291"/>
            <a:ext cx="7548347" cy="750263"/>
          </a:xfrm>
          <a:prstGeom prst="rect">
            <a:avLst/>
          </a:prstGeom>
          <a:solidFill>
            <a:srgbClr val="B1C3D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TUJUAN PROJEK</a:t>
            </a:r>
          </a:p>
        </p:txBody>
      </p:sp>
    </p:spTree>
    <p:extLst>
      <p:ext uri="{BB962C8B-B14F-4D97-AF65-F5344CB8AC3E}">
        <p14:creationId xmlns:p14="http://schemas.microsoft.com/office/powerpoint/2010/main" val="168818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070" y="-2161"/>
            <a:ext cx="12251070" cy="6860160"/>
            <a:chOff x="-59070" y="-2161"/>
            <a:chExt cx="12251070" cy="686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81"/>
            <a:stretch/>
          </p:blipFill>
          <p:spPr>
            <a:xfrm>
              <a:off x="0" y="6497828"/>
              <a:ext cx="12192000" cy="3601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9649776" y="6308510"/>
              <a:ext cx="2484228" cy="226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612448" y="6299801"/>
              <a:ext cx="25795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RIGHT TRAINER.    RIGHT TRAINING.    RIGHT TIME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996995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61" y="-2161"/>
              <a:ext cx="1437471" cy="59980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59070" y="2122248"/>
              <a:ext cx="15501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TAKLIMAT PROJEK PROFILING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2251" y="3034961"/>
              <a:ext cx="1327485" cy="4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16211" y="2401862"/>
              <a:ext cx="1068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3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7732" y="6015494"/>
              <a:ext cx="1991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eProfiling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PROFIL KOMPETENSI PENGAJAR TVET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graphicFrame>
        <p:nvGraphicFramePr>
          <p:cNvPr id="17" name="Diagram 16"/>
          <p:cNvGraphicFramePr/>
          <p:nvPr>
            <p:extLst/>
          </p:nvPr>
        </p:nvGraphicFramePr>
        <p:xfrm>
          <a:off x="3003052" y="1399923"/>
          <a:ext cx="7033009" cy="447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156420" y="367748"/>
            <a:ext cx="8543054" cy="824806"/>
          </a:xfrm>
          <a:prstGeom prst="rect">
            <a:avLst/>
          </a:prstGeom>
          <a:solidFill>
            <a:srgbClr val="B1C3D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KITARAN AKTIVITI PEMBANGUNAN PROFIL KOMPETENSI PENGAJAR TVET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433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96" y="-2161"/>
            <a:ext cx="12248496" cy="6860160"/>
            <a:chOff x="-56496" y="-2161"/>
            <a:chExt cx="12248496" cy="686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81"/>
            <a:stretch/>
          </p:blipFill>
          <p:spPr>
            <a:xfrm>
              <a:off x="0" y="6497828"/>
              <a:ext cx="12192000" cy="3601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9649776" y="6308510"/>
              <a:ext cx="2484228" cy="226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612448" y="6299801"/>
              <a:ext cx="25795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RIGHT TRAINER.    RIGHT TRAINING.    RIGHT TIME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996995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61" y="-2161"/>
              <a:ext cx="1437471" cy="59980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56496" y="2595777"/>
              <a:ext cx="15501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TAYANGAN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VIDEO</a:t>
              </a:r>
              <a:endParaRPr kumimoji="0" lang="ms-MY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2251" y="3034961"/>
              <a:ext cx="1327485" cy="43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hlinkClick r:id="rId3" action="ppaction://hlinkfile"/>
            </p:cNvPr>
            <p:cNvSpPr txBox="1"/>
            <p:nvPr/>
          </p:nvSpPr>
          <p:spPr>
            <a:xfrm>
              <a:off x="1216211" y="2401862"/>
              <a:ext cx="1068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3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724075" y="3034961"/>
              <a:ext cx="9643812" cy="141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597732" y="6015494"/>
              <a:ext cx="1991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eProfiling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PROFIL KOMPETENSI PENGAJAR TVET</a:t>
              </a:r>
              <a:endParaRPr kumimoji="0" lang="ms-MY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sp>
        <p:nvSpPr>
          <p:cNvPr id="3" name="Action Button: Forward or Next 2">
            <a:hlinkClick r:id="rId4" action="ppaction://hlinkfile" highlightClick="1"/>
          </p:cNvPr>
          <p:cNvSpPr/>
          <p:nvPr/>
        </p:nvSpPr>
        <p:spPr>
          <a:xfrm>
            <a:off x="4977301" y="2201102"/>
            <a:ext cx="2382383" cy="1591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4370" y="3792652"/>
            <a:ext cx="200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VIDEO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PEMBAHAGIAN KUMPULAN</a:t>
            </a:r>
          </a:p>
          <a:p>
            <a:r>
              <a:rPr lang="en-MY" dirty="0" smtClean="0"/>
              <a:t>8 KUMPULAN/6 AHLI DALAM SETIAP KUMPULAN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0993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552" y="6145898"/>
            <a:ext cx="12192000" cy="661940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3" y="2204497"/>
            <a:ext cx="9144000" cy="12319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82700" algn="l"/>
              </a:tabLst>
            </a:pPr>
            <a:r>
              <a:rPr lang="en-MY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>Terima</a:t>
            </a:r>
            <a:r>
              <a:rPr lang="en-M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> </a:t>
            </a:r>
            <a:r>
              <a:rPr lang="en-MY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>Kasih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ARTER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1" y="6256113"/>
            <a:ext cx="601753" cy="45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42" y="6354215"/>
            <a:ext cx="662847" cy="24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64" y="6284697"/>
            <a:ext cx="799101" cy="35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63379" b="14828"/>
          <a:stretch/>
        </p:blipFill>
        <p:spPr>
          <a:xfrm>
            <a:off x="3535270" y="6264690"/>
            <a:ext cx="783175" cy="37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68" y="6290852"/>
            <a:ext cx="400513" cy="38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70" y="6389031"/>
            <a:ext cx="775436" cy="21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77" y="6268868"/>
            <a:ext cx="463337" cy="46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19" y="6317049"/>
            <a:ext cx="727720" cy="31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91" y="6270068"/>
            <a:ext cx="420772" cy="43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76" y="6214976"/>
            <a:ext cx="416544" cy="47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96" y="6189727"/>
            <a:ext cx="431833" cy="52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75" y="6328400"/>
            <a:ext cx="773768" cy="35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06" y="6246953"/>
            <a:ext cx="475177" cy="28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641" y="6204060"/>
            <a:ext cx="414560" cy="48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125" y="6187620"/>
            <a:ext cx="639624" cy="575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81" y="6191086"/>
            <a:ext cx="1222299" cy="57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65" y="6269790"/>
            <a:ext cx="815753" cy="52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21" y="6269732"/>
            <a:ext cx="444371" cy="53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63" y="131342"/>
            <a:ext cx="1106880" cy="86352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81" y="108684"/>
            <a:ext cx="1175224" cy="908840"/>
          </a:xfrm>
          <a:prstGeom prst="rect">
            <a:avLst/>
          </a:prstGeom>
        </p:spPr>
      </p:pic>
      <p:pic>
        <p:nvPicPr>
          <p:cNvPr id="3" name="Picture 2" descr="English Feast - sport puzzl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97" y="3719083"/>
            <a:ext cx="2203194" cy="21441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642067" y="3338864"/>
            <a:ext cx="37513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 a rest…long day tomorrow</a:t>
            </a:r>
            <a:endPara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3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352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Aharoni</vt:lpstr>
      <vt:lpstr>AR CARTER</vt:lpstr>
      <vt:lpstr>Arial</vt:lpstr>
      <vt:lpstr>Baskerville Old Face</vt:lpstr>
      <vt:lpstr>Calibri</vt:lpstr>
      <vt:lpstr>Calibri Light</vt:lpstr>
      <vt:lpstr>Century Gothic</vt:lpstr>
      <vt:lpstr>Corbel</vt:lpstr>
      <vt:lpstr>Wingdings</vt:lpstr>
      <vt:lpstr>Wingdings 3</vt:lpstr>
      <vt:lpstr>1_Office Theme</vt:lpstr>
      <vt:lpstr>Ion</vt:lpstr>
      <vt:lpstr>     Pengenalan kepada Sistem eProfiling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2018-03-17T04:41:12Z</dcterms:created>
  <dcterms:modified xsi:type="dcterms:W3CDTF">2018-03-23T00:52:52Z</dcterms:modified>
</cp:coreProperties>
</file>